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9D0B-3D56-C25D-A18F-E945D4262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2915E-5E1D-FB62-6CA9-9120E7EE7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B0E4-E9B8-9161-8D97-28966892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3C4D2-016F-BFB9-E960-B584864C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948F-5F9B-79C1-7505-F77E8D1B6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46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362A-47AA-FB80-FB87-E6FF29D4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561F3-7903-ABF0-8C61-DD653565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5CAF2-A4A7-A7B3-B0BE-28C41572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D43E0-F154-4522-F582-CF4937D1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BAA64-5428-2F20-89F9-971450E3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69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7D9E42-E2FA-C381-5C53-45BA54234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8124F-D780-1B2C-DF9F-E9BDE2606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3606B-BE50-D8BB-F477-3412CC62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82D38-9F7C-2E54-83D3-D85AB59D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8A520-EB1F-A355-7EF0-999BC857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10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E991-AE85-0315-C3BB-47D67B16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794AB-8526-4D7F-3D41-0527EE3FE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84D42-FF46-3999-CFB0-2D07D5E8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B9B6-6CB2-D623-C691-BF6893C5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75BA7-55CF-EAE5-5DC6-B2E8C702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07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5500-5ABE-7314-F685-F06C82CE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27D41-CA67-F6D3-5823-2258E6DEC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3570-F6EE-D473-154D-31770BCE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822CF-3915-6121-90B7-ADDB0D4B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4B3F-60CE-963E-0593-50A648406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55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5760-D125-51F1-A9BA-2C437477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2842-E00D-5D9D-1940-B1782FA11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731A1-FDE0-2AA0-595B-4E7CD4B28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E451F-821A-F593-8A2D-7A348D1E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10575-205D-88D5-BAD3-0FB8778F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10246-725D-8B8D-8292-A77B73B9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77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C254-9201-F191-C67C-340F1B15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B332D-EC1A-5F10-34C4-6401770A2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BDE08-9661-C39A-C694-98B2DAD7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C9B9D-EC0A-E338-A408-BDA4DA337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7F336-27DD-2079-9B98-7FCDCA89E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C16B8-F9A2-E7C6-6FCE-C7F0F9DB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413B5-055F-98FD-C4BB-78C1AB3A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640F6-9563-BAA2-2BCB-32208903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283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2A29-0994-EDEC-143F-1E8DE2B9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865CA0-7B90-D3A2-9D00-EC4E7A5D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DD4B2-EC23-87D7-CEE6-4C7816C6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4D866-3111-C3A2-6234-57A8A828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32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27D91-9BBA-3BBB-22F8-A4B377BE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30300-D37D-5385-8CC0-123C055D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2A35A-803D-595D-2E84-8071E69EC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11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7FADC-A774-06F4-26A5-AD3E36E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93FB6-0D8D-EF4B-34DD-1F30960BB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B9BB4-E93A-65FC-A56D-D53688CBF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DA43F-FB1D-2AE7-1A32-3E192D65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7776A-2527-0CC4-93D3-3EEB0ECD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0A335-C29B-E429-48AA-294460BA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9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E1DA-6DA2-8FDA-CFA3-3C5DDFEC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4478B-70B8-96DB-CFD8-B51A2F23A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BB6A3-4C11-33B0-CB7C-972BAAA6B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FAD0A-228A-C0DD-A6A0-B9C55140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7CAC9-A4EE-1FE2-35C7-4E70EAC2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01DA-C31F-F40F-4712-D446FF74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34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62231-6136-C7E4-73E1-910A027B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021EE-5B34-36D5-91DC-4A0C1B854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30730-3E52-E0D5-F30C-7F2B0E644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EED97-AF36-4FBD-999C-781680759696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F22F-197F-9326-3066-649DA44EE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F3A24-C3C2-E60C-057F-61DC7289B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B3BEE-DD7A-4350-B2EE-7016CA75A8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2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A33A-1B76-8CE1-1440-0623D4BB86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22801-A410-29BB-4613-E42DE88A9A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242CE-DDD8-4D6E-65F4-C7E670DF6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ED72F-ECA8-99D1-02C9-27C43B1C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D527A9-5B11-4092-7660-6090D2065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307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510-3A0F-9219-DD07-D4279F02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85244-B115-D2F4-167D-006CDEE66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76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844C-5FFF-F48B-A630-DEF1A580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12567A-BADD-3B7B-6DE7-499BA2A60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967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9210-1C50-371D-25BE-BF704C84F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94584-8DBF-7BCC-F5E1-A26E99F35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5086"/>
          </a:xfrm>
        </p:spPr>
      </p:pic>
    </p:spTree>
    <p:extLst>
      <p:ext uri="{BB962C8B-B14F-4D97-AF65-F5344CB8AC3E}">
        <p14:creationId xmlns:p14="http://schemas.microsoft.com/office/powerpoint/2010/main" val="297745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D5-4BDD-4F59-8A57-B85FED96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C73A6-47DF-A8BC-939F-79A426DF6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5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0B7B-E222-9785-B2F2-6773CE82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E65D00-3B00-EFDA-17E1-DA1B4DA83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874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2025-02-13T06:12:49Z</dcterms:created>
  <dcterms:modified xsi:type="dcterms:W3CDTF">2025-02-13T06:14:57Z</dcterms:modified>
</cp:coreProperties>
</file>